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6858000" cy="9906000" type="A4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fff58eb-3e45-4ad1-aaaa-8fef6e4c9402}">
          <p14:sldIdLst>
            <p14:sldId id="256"/>
            <p14:sldId id="257"/>
            <p14:sldId id="26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无标题节" id="{02226493-07cf-4970-99e4-6327267f8d63}">
          <p14:sldIdLst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176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BFDFD-E5D7-4BD7-87B0-38487AB516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648D0-4DBB-459D-AF85-39642A09CE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slide" Target="slide18.xml"/><Relationship Id="rId7" Type="http://schemas.openxmlformats.org/officeDocument/2006/relationships/slide" Target="slide11.xml"/><Relationship Id="rId6" Type="http://schemas.openxmlformats.org/officeDocument/2006/relationships/slide" Target="slide16.xml"/><Relationship Id="rId5" Type="http://schemas.openxmlformats.org/officeDocument/2006/relationships/slide" Target="slide12.xml"/><Relationship Id="rId4" Type="http://schemas.openxmlformats.org/officeDocument/2006/relationships/slide" Target="slide13.xml"/><Relationship Id="rId3" Type="http://schemas.openxmlformats.org/officeDocument/2006/relationships/slide" Target="slide17.xml"/><Relationship Id="rId2" Type="http://schemas.openxmlformats.org/officeDocument/2006/relationships/slide" Target="slide14.xml"/><Relationship Id="rId1" Type="http://schemas.openxmlformats.org/officeDocument/2006/relationships/slide" Target="slide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0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0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0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0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0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0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0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0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4350" y="0"/>
            <a:ext cx="5829300" cy="1352829"/>
          </a:xfrm>
        </p:spPr>
        <p:txBody>
          <a:bodyPr>
            <a:noAutofit/>
          </a:bodyPr>
          <a:lstStyle/>
          <a:p>
            <a:r>
              <a:rPr lang="en-US" altLang="zh-CN" sz="8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Fruit</a:t>
            </a:r>
            <a:endParaRPr lang="zh-CN" altLang="en-US" sz="8800" b="1" dirty="0">
              <a:latin typeface="Cambria Math" panose="020405030504060302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29126" y="7111014"/>
            <a:ext cx="2671624" cy="48358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88303"/>
            <a:ext cx="6858000" cy="69407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hlinkClick r:id="rId1" action="ppaction://hlinksldjump"/>
          </p:cNvPr>
          <p:cNvSpPr/>
          <p:nvPr/>
        </p:nvSpPr>
        <p:spPr>
          <a:xfrm>
            <a:off x="1507287" y="4974757"/>
            <a:ext cx="548005" cy="5670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hlinkClick r:id="rId2" action="ppaction://hlinksldjump"/>
          </p:cNvPr>
          <p:cNvSpPr/>
          <p:nvPr/>
        </p:nvSpPr>
        <p:spPr>
          <a:xfrm>
            <a:off x="4712295" y="3039271"/>
            <a:ext cx="548005" cy="5670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hlinkClick r:id="rId3" action="ppaction://hlinksldjump"/>
          </p:cNvPr>
          <p:cNvSpPr/>
          <p:nvPr/>
        </p:nvSpPr>
        <p:spPr>
          <a:xfrm>
            <a:off x="1608511" y="6785789"/>
            <a:ext cx="548005" cy="56705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hlinkClick r:id="rId4" action="ppaction://hlinksldjump"/>
          </p:cNvPr>
          <p:cNvSpPr/>
          <p:nvPr/>
        </p:nvSpPr>
        <p:spPr>
          <a:xfrm>
            <a:off x="1439387" y="3028896"/>
            <a:ext cx="548005" cy="56705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hlinkClick r:id="rId5" action="ppaction://hlinksldjump"/>
          </p:cNvPr>
          <p:cNvSpPr/>
          <p:nvPr/>
        </p:nvSpPr>
        <p:spPr>
          <a:xfrm>
            <a:off x="4653878" y="1168712"/>
            <a:ext cx="548005" cy="56705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hlinkClick r:id="rId6" action="ppaction://hlinksldjump"/>
          </p:cNvPr>
          <p:cNvSpPr/>
          <p:nvPr/>
        </p:nvSpPr>
        <p:spPr>
          <a:xfrm>
            <a:off x="4713068" y="4953000"/>
            <a:ext cx="548005" cy="5670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hlinkClick r:id="rId7" action="ppaction://hlinksldjump"/>
          </p:cNvPr>
          <p:cNvSpPr/>
          <p:nvPr/>
        </p:nvSpPr>
        <p:spPr>
          <a:xfrm>
            <a:off x="1439387" y="1168712"/>
            <a:ext cx="548005" cy="5670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hlinkClick r:id="rId8" action="ppaction://hlinksldjump"/>
          </p:cNvPr>
          <p:cNvSpPr/>
          <p:nvPr/>
        </p:nvSpPr>
        <p:spPr>
          <a:xfrm>
            <a:off x="4712295" y="6727747"/>
            <a:ext cx="548005" cy="567055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71784" y="-80378"/>
            <a:ext cx="34312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rgbClr val="7030A0"/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Cherry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62800" y="-31340"/>
            <a:ext cx="35555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rgbClr val="FFFF00"/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Pear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2048" y="1810653"/>
            <a:ext cx="35910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chemeClr val="accent4">
                    <a:lumMod val="75000"/>
                  </a:schemeClr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Banana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342441" y="1810653"/>
            <a:ext cx="35910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rgbClr val="FF0000"/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Tomato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78958" y="3573218"/>
            <a:ext cx="36487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rgbClr val="C00000"/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Apple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371576" y="3495118"/>
            <a:ext cx="37774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chemeClr val="accent2"/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Orange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50232" y="5404308"/>
            <a:ext cx="37774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Lemon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960455" y="5326208"/>
            <a:ext cx="37774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Fruit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67403" y="7617305"/>
            <a:ext cx="5866562" cy="193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Click on the colored buttons to start getting </a:t>
            </a:r>
            <a:b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</a:b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to know t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hem!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582755"/>
            <a:ext cx="6920144" cy="1914702"/>
          </a:xfrm>
        </p:spPr>
        <p:txBody>
          <a:bodyPr>
            <a:no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This is a cherry.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7105" y="799465"/>
            <a:ext cx="5297170" cy="6015355"/>
          </a:xfrm>
        </p:spPr>
      </p:pic>
      <p:sp>
        <p:nvSpPr>
          <p:cNvPr id="4" name="文本框 3">
            <a:hlinkClick r:id="rId2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6386" y="7665051"/>
            <a:ext cx="5915025" cy="1914702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This is a pear.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8815" y="643890"/>
            <a:ext cx="5551170" cy="5901055"/>
          </a:xfrm>
        </p:spPr>
      </p:pic>
      <p:sp>
        <p:nvSpPr>
          <p:cNvPr id="6" name="文本框 5">
            <a:hlinkClick r:id="rId2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359" y="7535662"/>
            <a:ext cx="8234039" cy="2370338"/>
          </a:xfrm>
        </p:spPr>
        <p:txBody>
          <a:bodyPr>
            <a:noAutofit/>
          </a:bodyPr>
          <a:lstStyle/>
          <a:p>
            <a:r>
              <a:rPr lang="en-US" altLang="zh-CN" sz="7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This is a banana.</a:t>
            </a:r>
            <a:endParaRPr lang="zh-CN" altLang="en-US" sz="72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3820" y="719261"/>
            <a:ext cx="5730360" cy="6284912"/>
          </a:xfrm>
        </p:spPr>
      </p:pic>
      <p:sp>
        <p:nvSpPr>
          <p:cNvPr id="4" name="文本框 3">
            <a:hlinkClick r:id="rId2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085" y="7867011"/>
            <a:ext cx="6858000" cy="1914702"/>
          </a:xfrm>
        </p:spPr>
        <p:txBody>
          <a:bodyPr>
            <a:noAutofit/>
          </a:bodyPr>
          <a:lstStyle/>
          <a:p>
            <a:r>
              <a:rPr lang="en-US" altLang="zh-CN" sz="7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This is a tomato.</a:t>
            </a:r>
            <a:endParaRPr lang="zh-CN" altLang="en-US" sz="72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1487" y="1513641"/>
            <a:ext cx="5915025" cy="5903516"/>
          </a:xfrm>
        </p:spPr>
      </p:pic>
      <p:sp>
        <p:nvSpPr>
          <p:cNvPr id="4" name="文本框 3">
            <a:hlinkClick r:id="rId2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62230" y="7618095"/>
            <a:ext cx="11061065" cy="1914525"/>
          </a:xfrm>
        </p:spPr>
        <p:txBody>
          <a:bodyPr>
            <a:no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This is an apple.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1650" y="506095"/>
            <a:ext cx="5278755" cy="5666740"/>
          </a:xfrm>
        </p:spPr>
      </p:pic>
      <p:sp>
        <p:nvSpPr>
          <p:cNvPr id="4" name="文本框 3">
            <a:hlinkClick r:id="rId2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744078"/>
            <a:ext cx="6858000" cy="1914702"/>
          </a:xfrm>
        </p:spPr>
        <p:txBody>
          <a:bodyPr>
            <a:noAutofit/>
          </a:bodyPr>
          <a:lstStyle/>
          <a:p>
            <a:r>
              <a:rPr lang="en-US" altLang="zh-CN" sz="7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This is an orange.</a:t>
            </a:r>
            <a:endParaRPr lang="zh-CN" altLang="en-US" sz="72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5305" y="247015"/>
            <a:ext cx="6059805" cy="6581775"/>
          </a:xfrm>
        </p:spPr>
      </p:pic>
      <p:sp>
        <p:nvSpPr>
          <p:cNvPr id="4" name="文本框 3">
            <a:hlinkClick r:id="rId2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416477"/>
            <a:ext cx="6858000" cy="1914702"/>
          </a:xfrm>
        </p:spPr>
        <p:txBody>
          <a:bodyPr>
            <a:no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This is a lemon.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6550" y="736600"/>
            <a:ext cx="6184900" cy="6196330"/>
          </a:xfrm>
        </p:spPr>
      </p:pic>
      <p:sp>
        <p:nvSpPr>
          <p:cNvPr id="4" name="文本框 3">
            <a:hlinkClick r:id="rId2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3229" y="7875889"/>
            <a:ext cx="5915025" cy="1914702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This is fruit.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1805" y="244475"/>
            <a:ext cx="5560695" cy="7282815"/>
          </a:xfrm>
        </p:spPr>
      </p:pic>
      <p:sp>
        <p:nvSpPr>
          <p:cNvPr id="4" name="文本框 3">
            <a:hlinkClick r:id="rId2" action="ppaction://hlinksldjump"/>
          </p:cNvPr>
          <p:cNvSpPr txBox="1"/>
          <p:nvPr/>
        </p:nvSpPr>
        <p:spPr>
          <a:xfrm>
            <a:off x="4891405" y="32131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582755"/>
            <a:ext cx="6920144" cy="1914702"/>
          </a:xfrm>
        </p:spPr>
        <p:txBody>
          <a:bodyPr>
            <a:no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This is a cherry.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7105" y="799465"/>
            <a:ext cx="5297170" cy="6015355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6386" y="7665051"/>
            <a:ext cx="5915025" cy="1914702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This is a pear.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8815" y="643890"/>
            <a:ext cx="5551170" cy="5901055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359" y="7535662"/>
            <a:ext cx="8234039" cy="2370338"/>
          </a:xfrm>
        </p:spPr>
        <p:txBody>
          <a:bodyPr>
            <a:noAutofit/>
          </a:bodyPr>
          <a:lstStyle/>
          <a:p>
            <a:r>
              <a:rPr lang="en-US" altLang="zh-CN" sz="7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This is a banana.</a:t>
            </a:r>
            <a:endParaRPr lang="zh-CN" altLang="en-US" sz="72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3820" y="719261"/>
            <a:ext cx="5730360" cy="6284912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085" y="7867011"/>
            <a:ext cx="6858000" cy="1914702"/>
          </a:xfrm>
        </p:spPr>
        <p:txBody>
          <a:bodyPr>
            <a:noAutofit/>
          </a:bodyPr>
          <a:lstStyle/>
          <a:p>
            <a:r>
              <a:rPr lang="en-US" altLang="zh-CN" sz="7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This is a tomato.</a:t>
            </a:r>
            <a:endParaRPr lang="zh-CN" altLang="en-US" sz="72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1487" y="1513641"/>
            <a:ext cx="5915025" cy="5903516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62230" y="7618095"/>
            <a:ext cx="11061065" cy="1914525"/>
          </a:xfrm>
        </p:spPr>
        <p:txBody>
          <a:bodyPr>
            <a:no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This is an apple.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1650" y="506095"/>
            <a:ext cx="5278755" cy="566674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744078"/>
            <a:ext cx="6858000" cy="1914702"/>
          </a:xfrm>
        </p:spPr>
        <p:txBody>
          <a:bodyPr>
            <a:noAutofit/>
          </a:bodyPr>
          <a:lstStyle/>
          <a:p>
            <a:r>
              <a:rPr lang="en-US" altLang="zh-CN" sz="7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This is an orange.</a:t>
            </a:r>
            <a:endParaRPr lang="zh-CN" altLang="en-US" sz="72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5305" y="247015"/>
            <a:ext cx="6059805" cy="6581775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416477"/>
            <a:ext cx="6858000" cy="1914702"/>
          </a:xfrm>
        </p:spPr>
        <p:txBody>
          <a:bodyPr>
            <a:no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This is a lemon.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6550" y="736600"/>
            <a:ext cx="6184900" cy="619633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3229" y="7875889"/>
            <a:ext cx="5915025" cy="1914702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This is fruit.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1805" y="244475"/>
            <a:ext cx="5560695" cy="7282815"/>
          </a:xfr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2ZhM2IyYWQ1YTJkNDNkYjA5MWNiZTAzOGU1NTkwMmE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418</Words>
  <Application>WPS 演示</Application>
  <PresentationFormat>A4 纸张(210x297 毫米)</PresentationFormat>
  <Paragraphs>68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Cambria Math</vt:lpstr>
      <vt:lpstr>Calibri Light</vt:lpstr>
      <vt:lpstr>等线 Light</vt:lpstr>
      <vt:lpstr>Calibri</vt:lpstr>
      <vt:lpstr>等线</vt:lpstr>
      <vt:lpstr>微软雅黑</vt:lpstr>
      <vt:lpstr>Arial Unicode MS</vt:lpstr>
      <vt:lpstr>Office 主题​​</vt:lpstr>
      <vt:lpstr>Fruit</vt:lpstr>
      <vt:lpstr>This is a cherry.</vt:lpstr>
      <vt:lpstr>This is a pear.</vt:lpstr>
      <vt:lpstr>This is a banana.</vt:lpstr>
      <vt:lpstr>This is a tomato.</vt:lpstr>
      <vt:lpstr>This is an apple.</vt:lpstr>
      <vt:lpstr>This is an orange.</vt:lpstr>
      <vt:lpstr>This is a lemon.</vt:lpstr>
      <vt:lpstr>This is fruit.</vt:lpstr>
      <vt:lpstr>PowerPoint 演示文稿</vt:lpstr>
      <vt:lpstr>This is a cherry.</vt:lpstr>
      <vt:lpstr>This is a pear.</vt:lpstr>
      <vt:lpstr>This is a banana.</vt:lpstr>
      <vt:lpstr>This is a tomato.</vt:lpstr>
      <vt:lpstr>This is an apple.</vt:lpstr>
      <vt:lpstr>This is an orange.</vt:lpstr>
      <vt:lpstr>This is a lemon.</vt:lpstr>
      <vt:lpstr>This is fruit.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进贤 崔</dc:creator>
  <cp:lastModifiedBy>崔进贤</cp:lastModifiedBy>
  <cp:revision>4</cp:revision>
  <dcterms:created xsi:type="dcterms:W3CDTF">2025-03-28T10:16:00Z</dcterms:created>
  <dcterms:modified xsi:type="dcterms:W3CDTF">2025-03-28T13:00:53Z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C3B6DA71214F41D79C6FCC535EC0D7BE_13</vt:lpwstr>
  </property>
  <property fmtid="{D5CDD505-2E9C-101B-9397-08002B2CF9AE}" pid="3" name="KSOProductBuildVer">
    <vt:lpwstr>2052-12.1.0.17140</vt:lpwstr>
  </property>
</Properties>
</file>